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63" r:id="rId4"/>
    <p:sldId id="264" r:id="rId5"/>
    <p:sldId id="265" r:id="rId6"/>
    <p:sldId id="268" r:id="rId7"/>
    <p:sldId id="269" r:id="rId8"/>
    <p:sldId id="270" r:id="rId9"/>
    <p:sldId id="273" r:id="rId10"/>
    <p:sldId id="272" r:id="rId11"/>
    <p:sldId id="315" r:id="rId12"/>
    <p:sldId id="316" r:id="rId13"/>
    <p:sldId id="317" r:id="rId14"/>
    <p:sldId id="318" r:id="rId15"/>
    <p:sldId id="319" r:id="rId16"/>
    <p:sldId id="320" r:id="rId17"/>
    <p:sldId id="278" r:id="rId18"/>
    <p:sldId id="314" r:id="rId19"/>
    <p:sldId id="321" r:id="rId20"/>
    <p:sldId id="322" r:id="rId21"/>
    <p:sldId id="275" r:id="rId22"/>
    <p:sldId id="327" r:id="rId23"/>
    <p:sldId id="271" r:id="rId24"/>
    <p:sldId id="323" r:id="rId25"/>
    <p:sldId id="325" r:id="rId26"/>
    <p:sldId id="355" r:id="rId27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 showGuides="1">
      <p:cViewPr varScale="1">
        <p:scale>
          <a:sx n="110" d="100"/>
          <a:sy n="110" d="100"/>
        </p:scale>
        <p:origin x="-5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84466" y="643112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tags" Target="../tags/tag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tags" Target="../tags/tag28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tags" Target="../tags/tag11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tags" Target="../tags/tag15.xml"/><Relationship Id="rId3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tags" Target="../tags/tag19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65170" y="2383056"/>
            <a:ext cx="7269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新冠肺炎来袭我们如何防护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grpSp>
        <p:nvGrpSpPr>
          <p:cNvPr id="31" name="PA-组合 30"/>
          <p:cNvGrpSpPr/>
          <p:nvPr>
            <p:custDataLst>
              <p:tags r:id="rId8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/>
            <p:cNvSpPr/>
            <p:nvPr>
              <p:custDataLst>
                <p:tags r:id="rId9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-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4297511" y="4952550"/>
              <a:ext cx="277614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itchFamily="18" charset="-122"/>
                  <a:ea typeface="华康POP2体W9(P)" pitchFamily="18" charset="-122"/>
                  <a:cs typeface="字魂59号-创粗黑" charset="-122"/>
                </a:defRPr>
              </a:lvl1pPr>
            </a:lstStyle>
            <a:p>
              <a:r>
                <a:rPr lang="zh-CN" altLang="en-US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丹东市中医药学校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PA-文本框 25"/>
            <p:cNvSpPr txBox="1"/>
            <p:nvPr>
              <p:custDataLst>
                <p:tags r:id="rId11"/>
              </p:custDataLst>
            </p:nvPr>
          </p:nvSpPr>
          <p:spPr>
            <a:xfrm>
              <a:off x="6611610" y="4949712"/>
              <a:ext cx="2543395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itchFamily="18" charset="-122"/>
                  <a:ea typeface="华康POP2体W9(P)" pitchFamily="18" charset="-122"/>
                  <a:cs typeface="字魂59号-创粗黑" charset="-122"/>
                </a:defRPr>
              </a:lvl1pPr>
            </a:lstStyle>
            <a:p>
              <a:r>
                <a:rPr lang="zh-CN" altLang="en-US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邹志静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PA-矩形 27"/>
            <p:cNvSpPr/>
            <p:nvPr>
              <p:custDataLst>
                <p:tags r:id="rId12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/>
            <p:cNvSpPr/>
            <p:nvPr>
              <p:custDataLst>
                <p:tags r:id="rId13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秒。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677511" y="2359128"/>
            <a:ext cx="5155917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勤洗手，注意手卫生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双手掌心相对摩擦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第一步</a:t>
            </a:r>
            <a:endParaRPr lang="zh-CN" altLang="en-US" sz="28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双手掌心向下相叠，十指交叉，摩擦指缝和手背；双手位置交换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defRPr>
            </a:lvl1pPr>
          </a:lstStyle>
          <a:p>
            <a:r>
              <a:rPr lang="zh-CN" altLang="en-US" dirty="0"/>
              <a:t>第二步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十指相握，相对摩擦指尖和甲沟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defRPr>
            </a:lvl1pPr>
          </a:lstStyle>
          <a:p>
            <a:r>
              <a:rPr lang="zh-CN" altLang="en-US" dirty="0"/>
              <a:t>第三步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一只手握对侧手拇指摩擦，再交换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defRPr>
            </a:lvl1pPr>
          </a:lstStyle>
          <a:p>
            <a:r>
              <a:rPr lang="zh-CN" altLang="en-US" dirty="0"/>
              <a:t>第四步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弯曲手指关节，让指尖合拢后在另一手掌心旋转揉搓，然后换边。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defRPr>
            </a:lvl1pPr>
          </a:lstStyle>
          <a:p>
            <a:r>
              <a:rPr lang="zh-CN" altLang="en-US" dirty="0"/>
              <a:t>第五步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一只手摩擦对侧手腕，再交换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defRPr>
            </a:lvl1pPr>
          </a:lstStyle>
          <a:p>
            <a:r>
              <a:rPr lang="zh-CN" altLang="en-US" dirty="0"/>
              <a:t>第六步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8067" t="8460" r="34078"/>
          <a:stretch>
            <a:fillRect/>
          </a:stretch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正确佩戴口罩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charset="-122"/>
              <a:ea typeface="字魂59号-创粗黑" charset="-122"/>
              <a:cs typeface="字魂59号-创粗黑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如何正确佩戴口罩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3" name="PA-1022132" descr="图片包含 游戏机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charset="-122"/>
              <a:ea typeface="字魂59号-创粗黑" charset="-122"/>
              <a:cs typeface="字魂59号-创粗黑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小时更换一次，遇污染或潮湿，应及时更换。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如何正确佩戴口罩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6017" y="2786581"/>
            <a:ext cx="4729803" cy="22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</a:t>
            </a:r>
            <a:r>
              <a:rPr lang="zh-CN" altLang="en-US" b="1" dirty="0" smtClean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居室勤开窗，经常通风，每日</a:t>
            </a:r>
            <a:r>
              <a:rPr lang="en-US" altLang="zh-CN" b="1" dirty="0" smtClean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2~3</a:t>
            </a:r>
            <a:r>
              <a:rPr lang="zh-CN" altLang="en-US" b="1" dirty="0" smtClean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次，每次</a:t>
            </a:r>
            <a:r>
              <a:rPr lang="en-US" altLang="zh-CN" b="1" dirty="0" smtClean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20~30</a:t>
            </a:r>
            <a:r>
              <a:rPr lang="zh-CN" altLang="en-US" b="1" dirty="0" smtClean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分钟。尽</a:t>
            </a:r>
            <a:r>
              <a:rPr lang="zh-CN" altLang="en-US" b="1" dirty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量避免到封闭、空气不流通的公众场合和人员密集地方</a:t>
            </a:r>
            <a:r>
              <a:rPr lang="zh-CN" altLang="en-US" b="1" dirty="0" smtClean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。学校避</a:t>
            </a:r>
            <a:r>
              <a:rPr lang="zh-CN" altLang="en-US" b="1" dirty="0">
                <a:solidFill>
                  <a:schemeClr val="bg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免集中组织集会，集中居住人员要做好自身防护。</a:t>
            </a:r>
            <a:endParaRPr lang="zh-CN" altLang="en-US" b="1" dirty="0">
              <a:solidFill>
                <a:schemeClr val="bg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27895" t="17148" r="21329" b="25349"/>
          <a:stretch>
            <a:fillRect/>
          </a:stretch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69125" y="1595884"/>
            <a:ext cx="3868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保持空气清新</a:t>
            </a:r>
            <a:endParaRPr kumimoji="1" lang="zh-CN" altLang="en-US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28050" y="1406516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1" y="2304408"/>
              <a:ext cx="947839" cy="947838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10038"/>
          <a:stretch>
            <a:fillRect/>
          </a:stretch>
        </p:blipFill>
        <p:spPr>
          <a:xfrm>
            <a:off x="-1326542" y="1801504"/>
            <a:ext cx="7816823" cy="5056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59773" y="1997402"/>
            <a:ext cx="499963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减少外出   </a:t>
            </a:r>
            <a:endParaRPr lang="en-US" altLang="zh-CN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尽量减少外出活动，不上学不出门，不串门、不待客，能不出门不出门。万不得已的要出门要戴口罩，勤洗手，少于人会面交流，与人交谈保持</a:t>
            </a: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1.5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米以上。不要走亲访友和聚餐。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30390" y="2031479"/>
            <a:ext cx="700061" cy="638921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0341" y="2868799"/>
            <a:ext cx="556115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1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）处理食品的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过程中注意洗手。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）生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熟食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物要分开。 </a:t>
            </a:r>
            <a:endParaRPr lang="en-US" altLang="zh-CN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）生鲜、禽类、肉类、蛋类彻底烧熟煮透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。</a:t>
            </a:r>
            <a:endParaRPr lang="en-US" altLang="zh-CN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4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）不接触、不购买和食用野生动物（即野味）。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避免食源性感染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21806" r="22908"/>
          <a:stretch>
            <a:fillRect/>
          </a:stretch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72232" y="2185663"/>
            <a:ext cx="6971267" cy="13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1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）家庭成员不共用毛巾，保持家居、餐具清洁，勤晒衣被。</a:t>
            </a:r>
            <a:endParaRPr lang="en-US" altLang="zh-CN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）不随地吐痰，口鼻分泌物用纸巾包好弃置于有盖垃圾箱。</a:t>
            </a:r>
            <a:endParaRPr lang="zh-CN" altLang="en-US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）咳嗽、打喷嚏时，用纸巾或手肘衣服遮住口鼻。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保持良好的卫生习惯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 smtClean="0">
                  <a:solidFill>
                    <a:prstClr val="white"/>
                  </a:solidFill>
                  <a:latin typeface="思源黑体 CN Heavy" pitchFamily="34" charset="-122"/>
                  <a:ea typeface="思源黑体 CN Heavy" pitchFamily="34" charset="-122"/>
                </a:rPr>
                <a:t>6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428" y="-746581"/>
            <a:ext cx="7306572" cy="6983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itchFamily="18" charset="-122"/>
                <a:ea typeface="华康POP2体W9(P)" pitchFamily="18" charset="-122"/>
                <a:cs typeface="字魂59号-创粗黑" charset="-122"/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403773" y="93165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3600" b="1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一</a:t>
            </a:r>
            <a:endParaRPr kumimoji="1" lang="en-US" altLang="zh-CN" sz="3600" b="1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5670" y="1017916"/>
            <a:ext cx="296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什么是冠状病毒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3850" y="2105025"/>
            <a:ext cx="6267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3600" b="1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二</a:t>
            </a:r>
            <a:endParaRPr kumimoji="1" lang="en-US" altLang="zh-CN" sz="3600" b="1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0316" y="2105299"/>
            <a:ext cx="376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感染患者的临床表现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03850" y="3105785"/>
            <a:ext cx="11245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3600" b="1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三</a:t>
            </a:r>
            <a:endParaRPr kumimoji="1" lang="en-US" altLang="zh-CN" sz="3600" b="1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80174" y="3200400"/>
            <a:ext cx="35453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如何做好防护</a:t>
            </a:r>
            <a:endParaRPr kumimoji="1" lang="en-US" altLang="zh-CN" sz="2800" spc="300" dirty="0" smtClean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pPr>
              <a:defRPr/>
            </a:pPr>
            <a:endParaRPr kumimoji="1" lang="en-US" altLang="zh-CN" sz="1200" spc="300" dirty="0" smtClean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pPr>
              <a:defRPr/>
            </a:pPr>
            <a:endParaRPr kumimoji="1" lang="en-US" altLang="zh-CN" sz="1200" spc="300" dirty="0" smtClean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pPr>
              <a:defRPr/>
            </a:pPr>
            <a:endParaRPr kumimoji="1" lang="en-US" altLang="zh-CN" sz="1200" spc="300" dirty="0" smtClean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pPr>
              <a:defRPr/>
            </a:pP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84088" y="4358318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3600" b="1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四</a:t>
            </a:r>
            <a:endParaRPr kumimoji="1" lang="en-US" altLang="zh-CN" sz="3600" b="1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5547" y="4357850"/>
            <a:ext cx="639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切记网络不能脱离法律的约束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18" name="图片 17" descr="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469170" y="3817236"/>
            <a:ext cx="5375720" cy="3357137"/>
          </a:xfrm>
          <a:prstGeom prst="rect">
            <a:avLst/>
          </a:prstGeom>
        </p:spPr>
      </p:pic>
      <p:pic>
        <p:nvPicPr>
          <p:cNvPr id="20" name="图片 19" descr="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49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49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A-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508" y="2441275"/>
            <a:ext cx="4637190" cy="6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          </a:t>
            </a:r>
            <a:endParaRPr lang="en-US" altLang="zh-CN" sz="2800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pic>
        <p:nvPicPr>
          <p:cNvPr id="65" name="PA-图片 6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screen"/>
          <a:srcRect t="21519" b="-1"/>
          <a:stretch>
            <a:fillRect/>
          </a:stretch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45389" y="422694"/>
            <a:ext cx="615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如何做好防护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62275" y="1879864"/>
            <a:ext cx="513271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zh-CN" sz="2400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保持良好的身体状态</a:t>
            </a:r>
            <a:endParaRPr kumimoji="1" lang="en-US" altLang="zh-CN" sz="2400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2484" y="3103569"/>
            <a:ext cx="6771736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（1）均衡饮食 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选择一些优质蛋白食物、蔬菜水果要新鲜。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（2）保持良好的心态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在疫情压力下，同学们可能出现焦虑、恐慌、烦躁等不良情绪，这是面对应急事件的正常心理反应，可适当听听音乐，看看喜欢的书籍等等。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（3）适度运动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如做操、仰卧起坐、转转呼啦圈，适当的运动即可健身又悦心。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（4）合理睡眠</a:t>
            </a:r>
            <a:endParaRPr kumimoji="1" lang="zh-CN" altLang="en-US" b="1" spc="300" dirty="0" smtClean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r>
              <a:rPr kumimoji="1" lang="zh-CN" altLang="en-US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要保证充足的睡眠，作息要规律。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958970" y="1664898"/>
            <a:ext cx="700061" cy="785570"/>
            <a:chOff x="2065866" y="2013358"/>
            <a:chExt cx="1515535" cy="1513009"/>
          </a:xfrm>
        </p:grpSpPr>
        <p:sp>
          <p:nvSpPr>
            <p:cNvPr id="30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7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24667" t="20358" r="3555" b="20753"/>
          <a:stretch>
            <a:fillRect/>
          </a:stretch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8632" y="2501792"/>
            <a:ext cx="58808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1.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主动做好个人与家庭成员的健康监测，自觉发热要测体温。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2.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如出现可疑症状，应主动戴上口罩及时就近就医。配合好医生做好相关调查。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及时正确的健康监测与就医</a:t>
            </a:r>
            <a:endParaRPr lang="zh-CN" altLang="en-US" sz="24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itchFamily="34" charset="-122"/>
                  <a:ea typeface="思源黑体 CN Heavy" pitchFamily="34" charset="-122"/>
                  <a:cs typeface="+mn-cs"/>
                </a:rPr>
                <a:t>8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itchFamily="34" charset="-122"/>
                <a:ea typeface="思源黑体 CN Heavy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66" y="1659026"/>
            <a:ext cx="12225655" cy="3417570"/>
          </a:xfrm>
          <a:prstGeom prst="rect">
            <a:avLst/>
          </a:prstGeom>
        </p:spPr>
      </p:pic>
      <p:pic>
        <p:nvPicPr>
          <p:cNvPr id="8" name="图片 7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6934529" y="1785669"/>
            <a:ext cx="2649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zh-CN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PART</a:t>
            </a:r>
            <a:r>
              <a:rPr kumimoji="1" lang="zh-CN" alt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 </a:t>
            </a:r>
            <a:r>
              <a:rPr kumimoji="1" lang="en-US" altLang="zh-CN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04</a:t>
            </a:r>
            <a:endParaRPr kumimoji="1" lang="en-US" altLang="zh-CN" sz="44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8672" y="2527540"/>
            <a:ext cx="295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                                                            </a:t>
            </a:r>
            <a:endParaRPr lang="zh-CN" altLang="en-US" sz="3600" dirty="0"/>
          </a:p>
        </p:txBody>
      </p:sp>
      <p:sp>
        <p:nvSpPr>
          <p:cNvPr id="21" name="矩形 20"/>
          <p:cNvSpPr/>
          <p:nvPr/>
        </p:nvSpPr>
        <p:spPr>
          <a:xfrm>
            <a:off x="4136168" y="3105835"/>
            <a:ext cx="8754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切记网络不能脱离法律约束  </a:t>
            </a:r>
            <a:r>
              <a:rPr lang="zh-CN" altLang="en-US" sz="32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        </a:t>
            </a:r>
            <a:endParaRPr lang="en-US" altLang="zh-CN" sz="3200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155275"/>
            <a:ext cx="5985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切记网络不能脱离法律约束              </a:t>
            </a:r>
            <a:endParaRPr lang="en-US" altLang="zh-CN" sz="2800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6999" r="29997"/>
          <a:stretch>
            <a:fillRect/>
          </a:stretch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98632" y="2044460"/>
            <a:ext cx="5510955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1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）通过官方渠道了解防疫信息、有关科学知识及疫情防控措施。做到不信谣、不传谣。</a:t>
            </a:r>
            <a:endParaRPr lang="en-US" altLang="zh-CN" b="1" dirty="0" smtClean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（</a:t>
            </a:r>
            <a:r>
              <a:rPr lang="en-US" altLang="zh-CN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</a:t>
            </a:r>
            <a:r>
              <a:rPr lang="zh-CN" altLang="en-US" b="1" dirty="0" smtClean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）不转发、传播未经公开发布的涉及疫情相关的信息。</a:t>
            </a:r>
            <a:endParaRPr lang="zh-CN" altLang="en-US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8467" y="-48779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23413" y="611841"/>
            <a:ext cx="6441743" cy="5815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结束语</a:t>
            </a:r>
            <a:endParaRPr kumimoji="1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   </a:t>
            </a:r>
            <a:r>
              <a:rPr kumimoji="1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同学们，疫情当前，前方有无数战士为我们负重前行！有的甚至献出了宝贵的生命！</a:t>
            </a:r>
            <a:endParaRPr kumimoji="1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作为未来的白衣天使，我们为之奋斗的事业，是需要知识和技能的，身在安逸后方，我们要宅家坚守好好学习！我们身在一个伟大的国家里，相信没有一个春天不会到来，等待神州大地春满园，我们校园见！</a:t>
            </a:r>
            <a:endParaRPr kumimoji="1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让我们一起努力，为武汉加油！为中国加油！谢谢大家！</a:t>
            </a:r>
            <a:endParaRPr kumimoji="1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8467" y="-48779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44964" y="1631101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79038" y="2620981"/>
            <a:ext cx="6441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0" i="0" u="none" strike="noStrike" kern="1200" cap="none" spc="600" normalizeH="0" baseline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武汉加油！中国加油！</a:t>
            </a:r>
            <a:endParaRPr kumimoji="1" lang="zh-CN" altLang="en-US" sz="8000" b="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01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0159" y="3195597"/>
            <a:ext cx="598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什么是冠状病毒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什么是冠状病毒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8375" t="15920" r="29237" b="10846"/>
          <a:stretch>
            <a:fillRect/>
          </a:stretch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什么是冠状病毒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7" name="PA-102215" descr="图片包含 室内, 电视, 桌子, 屏幕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1753" t="13241" r="17663" b="14599"/>
          <a:stretch>
            <a:fillRect/>
          </a:stretch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什么是冠状病毒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t="11531" b="7555"/>
          <a:stretch>
            <a:fillRect/>
          </a:stretch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/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1196" y="2064927"/>
            <a:ext cx="440690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但这次发现的新型冠状病毒与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冠病毒和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MERS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冠状病毒有很大不同。新型冠状病毒虽然是</a:t>
            </a:r>
            <a:r>
              <a:rPr lang="en-US" altLang="zh-CN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近亲，</a:t>
            </a:r>
            <a:r>
              <a:rPr lang="zh-CN" altLang="en-US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但还未表现出</a:t>
            </a:r>
            <a:r>
              <a:rPr lang="en-US" altLang="zh-CN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那么可怕的特性，</a:t>
            </a:r>
            <a:r>
              <a:rPr lang="zh-CN" altLang="en-US" sz="20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因此，不必为此感到恐慌。</a:t>
            </a:r>
            <a:endParaRPr lang="zh-CN" altLang="zh-CN" sz="20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02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感染患者的临床表现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感染患者的临床表现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grpSp>
        <p:nvGrpSpPr>
          <p:cNvPr id="10" name="PA-组合 9"/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screen"/>
            <a:srcRect t="24278" b="16816"/>
            <a:stretch>
              <a:fillRect/>
            </a:stretch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screen"/>
            <a:srcRect l="16424" t="4807" r="17654" b="5712"/>
            <a:stretch>
              <a:fillRect/>
            </a:stretch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/>
            <p:cNvSpPr/>
            <p:nvPr>
              <p:custDataLst>
                <p:tags r:id="rId6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itchFamily="17" charset="-122"/>
                  <a:ea typeface="华康少女" pitchFamily="17" charset="-122"/>
                  <a:cs typeface="华康少女" pitchFamily="17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itchFamily="17" charset="-122"/>
                  <a:ea typeface="华康少女" pitchFamily="17" charset="-122"/>
                  <a:cs typeface="华康少女" pitchFamily="17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itchFamily="17" charset="-122"/>
                  <a:ea typeface="华康少女" pitchFamily="17" charset="-122"/>
                  <a:cs typeface="华康少女" pitchFamily="17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endParaRPr>
            </a:p>
          </p:txBody>
        </p:sp>
      </p:grpSp>
      <p:sp>
        <p:nvSpPr>
          <p:cNvPr id="9" name="PA-矩形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itchFamily="17" charset="-122"/>
                <a:ea typeface="华康少女" pitchFamily="17" charset="-122"/>
                <a:cs typeface="华康少女" pitchFamily="17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itchFamily="17" charset="-122"/>
              <a:ea typeface="华康少女" pitchFamily="17" charset="-122"/>
              <a:cs typeface="华康少女" pitchFamily="17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093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itchFamily="18" charset="-122"/>
                <a:ea typeface="华康POP2体W9(P)" pitchFamily="18" charset="-122"/>
                <a:cs typeface="Arial" panose="020B0604020202020204" pitchFamily="34" charset="0"/>
              </a:rPr>
              <a:t>03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itchFamily="18" charset="-122"/>
              <a:ea typeface="华康POP2体W9(P)" pitchFamily="18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如</a:t>
            </a:r>
            <a:r>
              <a:rPr kumimoji="1" lang="zh-CN" altLang="en-US" sz="4800" b="1" spc="300" dirty="0" smtClean="0">
                <a:solidFill>
                  <a:srgbClr val="3E95A1"/>
                </a:solidFill>
                <a:latin typeface="华康POP2体W9(P)" pitchFamily="18" charset="-122"/>
                <a:ea typeface="华康POP2体W9(P)" pitchFamily="18" charset="-122"/>
                <a:cs typeface="字魂59号-创粗黑" charset="-122"/>
              </a:rPr>
              <a:t>何做好防护</a:t>
            </a:r>
            <a:endParaRPr kumimoji="1" lang="zh-CN" altLang="en-US" sz="4800" b="1" spc="300" dirty="0">
              <a:solidFill>
                <a:srgbClr val="3E95A1"/>
              </a:solidFill>
              <a:latin typeface="华康POP2体W9(P)" pitchFamily="18" charset="-122"/>
              <a:ea typeface="华康POP2体W9(P)" pitchFamily="18" charset="-122"/>
              <a:cs typeface="字魂59号-创粗黑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PA" val="v5.2.7"/>
  <p:tag name="RESOURCELIBID_ANIM" val="460"/>
</p:tagLst>
</file>

<file path=ppt/tags/tag10.xml><?xml version="1.0" encoding="utf-8"?>
<p:tagLst xmlns:p="http://schemas.openxmlformats.org/presentationml/2006/main">
  <p:tag name="PA" val="v5.2.7"/>
  <p:tag name="RESOURCELIBID_ANIM" val="453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7"/>
  <p:tag name="RESOURCELIBID_ANIM" val="460"/>
</p:tagLst>
</file>

<file path=ppt/tags/tag14.xml><?xml version="1.0" encoding="utf-8"?>
<p:tagLst xmlns:p="http://schemas.openxmlformats.org/presentationml/2006/main">
  <p:tag name="PA" val="v5.2.7"/>
</p:tagLst>
</file>

<file path=ppt/tags/tag15.xml><?xml version="1.0" encoding="utf-8"?>
<p:tagLst xmlns:p="http://schemas.openxmlformats.org/presentationml/2006/main">
  <p:tag name="PA" val="v5.2.7"/>
</p:tagLst>
</file>

<file path=ppt/tags/tag16.xml><?xml version="1.0" encoding="utf-8"?>
<p:tagLst xmlns:p="http://schemas.openxmlformats.org/presentationml/2006/main">
  <p:tag name="PA" val="v5.2.7"/>
</p:tagLst>
</file>

<file path=ppt/tags/tag17.xml><?xml version="1.0" encoding="utf-8"?>
<p:tagLst xmlns:p="http://schemas.openxmlformats.org/presentationml/2006/main">
  <p:tag name="PA" val="v5.2.7"/>
</p:tagLst>
</file>

<file path=ppt/tags/tag18.xml><?xml version="1.0" encoding="utf-8"?>
<p:tagLst xmlns:p="http://schemas.openxmlformats.org/presentationml/2006/main">
  <p:tag name="PA" val="v5.2.7"/>
  <p:tag name="RESOURCELIBID_ANIM" val="438"/>
</p:tagLst>
</file>

<file path=ppt/tags/tag1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7"/>
</p:tagLst>
</file>

<file path=ppt/tags/tag20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7"/>
  <p:tag name="RESOURCELIBID_ANIM" val="460"/>
</p:tagLst>
</file>

<file path=ppt/tags/tag22.xml><?xml version="1.0" encoding="utf-8"?>
<p:tagLst xmlns:p="http://schemas.openxmlformats.org/presentationml/2006/main">
  <p:tag name="PA" val="v5.2.7"/>
  <p:tag name="RESOURCELIBID_ANIM" val="460"/>
</p:tagLst>
</file>

<file path=ppt/tags/tag23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7"/>
  <p:tag name="RESOURCELIBID_ANIM" val="460"/>
</p:tagLst>
</file>

<file path=ppt/tags/tag25.xml><?xml version="1.0" encoding="utf-8"?>
<p:tagLst xmlns:p="http://schemas.openxmlformats.org/presentationml/2006/main">
  <p:tag name="PA" val="v5.2.7"/>
  <p:tag name="RESOURCELIBID_ANIM" val="458"/>
</p:tagLst>
</file>

<file path=ppt/tags/tag26.xml><?xml version="1.0" encoding="utf-8"?>
<p:tagLst xmlns:p="http://schemas.openxmlformats.org/presentationml/2006/main">
  <p:tag name="PA" val="v5.2.7"/>
  <p:tag name="RESOURCELIBID_ANIM" val="460"/>
</p:tagLst>
</file>

<file path=ppt/tags/tag27.xml><?xml version="1.0" encoding="utf-8"?>
<p:tagLst xmlns:p="http://schemas.openxmlformats.org/presentationml/2006/main">
  <p:tag name="PA" val="v5.2.7"/>
  <p:tag name="RESOURCELIBID_ANIM" val="450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7"/>
</p:tagLst>
</file>

<file path=ppt/tags/tag30.xml><?xml version="1.0" encoding="utf-8"?>
<p:tagLst xmlns:p="http://schemas.openxmlformats.org/presentationml/2006/main">
  <p:tag name="PA" val="v5.2.7"/>
  <p:tag name="RESOURCELIBID_ANIM" val="438"/>
</p:tagLst>
</file>

<file path=ppt/tags/tag4.xml><?xml version="1.0" encoding="utf-8"?>
<p:tagLst xmlns:p="http://schemas.openxmlformats.org/presentationml/2006/main">
  <p:tag name="PA" val="v5.2.7"/>
</p:tagLst>
</file>

<file path=ppt/tags/tag5.xml><?xml version="1.0" encoding="utf-8"?>
<p:tagLst xmlns:p="http://schemas.openxmlformats.org/presentationml/2006/main">
  <p:tag name="PA" val="v5.2.7"/>
</p:tagLst>
</file>

<file path=ppt/tags/tag6.xml><?xml version="1.0" encoding="utf-8"?>
<p:tagLst xmlns:p="http://schemas.openxmlformats.org/presentationml/2006/main">
  <p:tag name="PA" val="v5.2.7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7"/>
  <p:tag name="RESOURCELIBID_ANIM" val="46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2084</Words>
  <Application>WPS 演示</Application>
  <PresentationFormat>自定义</PresentationFormat>
  <Paragraphs>197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华康POP2体W9(P)</vt:lpstr>
      <vt:lpstr>字魂59号-创粗黑</vt:lpstr>
      <vt:lpstr>微软雅黑</vt:lpstr>
      <vt:lpstr>华康少女</vt:lpstr>
      <vt:lpstr>思源黑体 CN Heavy</vt:lpstr>
      <vt:lpstr>等线</vt:lpstr>
      <vt:lpstr>Arial Unicode MS</vt:lpstr>
      <vt:lpstr>等线 Light</vt:lpstr>
      <vt:lpstr>仿宋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新型冠状病毒</dc:title>
  <dc:creator>第一PPT</dc:creator>
  <cp:keywords>www.1ppt.com</cp:keywords>
  <dc:description>www.1ppt.com</dc:description>
  <cp:lastModifiedBy>向日葵邹志静</cp:lastModifiedBy>
  <cp:revision>87</cp:revision>
  <dcterms:created xsi:type="dcterms:W3CDTF">1900-01-01T00:00:00Z</dcterms:created>
  <dcterms:modified xsi:type="dcterms:W3CDTF">2020-03-07T09:29:01Z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